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E1137-26DC-4412-8050-A0BD434355FF}" v="12" dt="2026-01-28T16:29:10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>
      <p:cViewPr>
        <p:scale>
          <a:sx n="88" d="100"/>
          <a:sy n="88" d="100"/>
        </p:scale>
        <p:origin x="1618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CLAY, Bex" userId="2000cb03-174d-480b-81db-c6fdd6b39389" providerId="ADAL" clId="{FC0247E4-3AAB-4B07-903A-C7B4932564AF}"/>
    <pc:docChg chg="custSel modSld">
      <pc:chgData name="BARCLAY, Bex" userId="2000cb03-174d-480b-81db-c6fdd6b39389" providerId="ADAL" clId="{FC0247E4-3AAB-4B07-903A-C7B4932564AF}" dt="2026-01-28T16:27:36.424" v="120" actId="20577"/>
      <pc:docMkLst>
        <pc:docMk/>
      </pc:docMkLst>
      <pc:sldChg chg="modSp mod">
        <pc:chgData name="BARCLAY, Bex" userId="2000cb03-174d-480b-81db-c6fdd6b39389" providerId="ADAL" clId="{FC0247E4-3AAB-4B07-903A-C7B4932564AF}" dt="2026-01-28T16:27:36.424" v="120" actId="20577"/>
        <pc:sldMkLst>
          <pc:docMk/>
          <pc:sldMk cId="618357397" sldId="263"/>
        </pc:sldMkLst>
        <pc:graphicFrameChg chg="mod modGraphic">
          <ac:chgData name="BARCLAY, Bex" userId="2000cb03-174d-480b-81db-c6fdd6b39389" providerId="ADAL" clId="{FC0247E4-3AAB-4B07-903A-C7B4932564AF}" dt="2026-01-28T16:27:36.424" v="120" actId="20577"/>
          <ac:graphicFrameMkLst>
            <pc:docMk/>
            <pc:sldMk cId="618357397" sldId="263"/>
            <ac:graphicFrameMk id="5" creationId="{C6E04AC6-AEDB-27D4-7D86-8DF56C11B16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2B3F-A3AD-B37C-0A12-40999D39F2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7285" y="1969477"/>
            <a:ext cx="10649243" cy="15404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EF407-D9BF-A4AD-CE9B-55D168F4B4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7286" y="3602038"/>
            <a:ext cx="10400714" cy="7189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short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73F5B-BF99-86A3-8AEB-41927F80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4D6DB0-0440-13F1-A0BA-4C68408EB3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285" y="4975506"/>
            <a:ext cx="2915771" cy="3853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 (Headings)"/>
              </a:defRPr>
            </a:lvl1pPr>
            <a:lvl2pPr marL="457200" indent="0">
              <a:buNone/>
              <a:defRPr sz="1800">
                <a:latin typeface="Arial (Headings)"/>
              </a:defRPr>
            </a:lvl2pPr>
            <a:lvl3pPr marL="914400" indent="0">
              <a:buNone/>
              <a:defRPr sz="1800">
                <a:latin typeface="Arial (Headings)"/>
              </a:defRPr>
            </a:lvl3pPr>
            <a:lvl4pPr marL="1371600" indent="0">
              <a:buNone/>
              <a:defRPr sz="1800">
                <a:latin typeface="Arial (Headings)"/>
              </a:defRPr>
            </a:lvl4pPr>
            <a:lvl5pPr marL="1828800" indent="0">
              <a:buNone/>
              <a:defRPr sz="1800">
                <a:latin typeface="Arial (Headings)"/>
              </a:defRPr>
            </a:lvl5pPr>
          </a:lstStyle>
          <a:p>
            <a:pPr lvl="0"/>
            <a:r>
              <a:rPr lang="en-GB"/>
              <a:t>Insert month/year</a:t>
            </a:r>
          </a:p>
        </p:txBody>
      </p:sp>
    </p:spTree>
    <p:extLst>
      <p:ext uri="{BB962C8B-B14F-4D97-AF65-F5344CB8AC3E}">
        <p14:creationId xmlns:p14="http://schemas.microsoft.com/office/powerpoint/2010/main" val="181197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 -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06D19-FBCF-6B42-E978-78EA1DAA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0" y="640558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AACBD7-11DD-1B1A-CDAE-9DA4C9720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27" y="1246299"/>
            <a:ext cx="11868346" cy="4815136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  <a:cs typeface="Arial" panose="020B0604020202020204" pitchFamily="34" charset="0"/>
              </a:defRPr>
            </a:lvl1pPr>
            <a:lvl2pPr>
              <a:defRPr>
                <a:latin typeface="Arial (Headings)"/>
                <a:cs typeface="Arial" panose="020B0604020202020204" pitchFamily="34" charset="0"/>
              </a:defRPr>
            </a:lvl2pPr>
            <a:lvl3pPr>
              <a:defRPr>
                <a:latin typeface="Arial (Headings)"/>
                <a:cs typeface="Arial" panose="020B0604020202020204" pitchFamily="34" charset="0"/>
              </a:defRPr>
            </a:lvl3pPr>
            <a:lvl4pPr>
              <a:defRPr>
                <a:latin typeface="Arial (Headings)"/>
                <a:cs typeface="Arial" panose="020B0604020202020204" pitchFamily="34" charset="0"/>
              </a:defRPr>
            </a:lvl4pPr>
            <a:lvl5pPr>
              <a:defRPr>
                <a:latin typeface="Arial (Headings)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08C235-1A49-F7D4-0AC1-F42CDAF61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7910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 -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8054A4B-3A82-1E23-572B-72B7D8B1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0" y="640558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1743BC-6CD7-24C3-1A4B-F9015995E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82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72ACEE-1EF1-64B3-7F9B-089478A752E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3805AC-F43E-D909-4CEF-B367F41D2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02656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D58E7-5385-8E75-BBEE-0BD755DC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95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4D906-9DA9-539A-0775-13BB6AB629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4941" y="3186113"/>
            <a:ext cx="11662118" cy="14948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Arial (Headings)"/>
              </a:defRPr>
            </a:lvl1pPr>
          </a:lstStyle>
          <a:p>
            <a:r>
              <a:rPr lang="en-GB"/>
              <a:t>Insert closing </a:t>
            </a:r>
            <a:br>
              <a:rPr lang="en-GB"/>
            </a:br>
            <a:r>
              <a:rPr lang="en-GB"/>
              <a:t>words/contact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468731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2B3F-A3AD-B37C-0A12-40999D39F2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7285" y="1969477"/>
            <a:ext cx="10649243" cy="15404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EF407-D9BF-A4AD-CE9B-55D168F4B4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7286" y="3602038"/>
            <a:ext cx="10400714" cy="7189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short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73F5B-BF99-86A3-8AEB-41927F80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4D6DB0-0440-13F1-A0BA-4C68408EB3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285" y="4975506"/>
            <a:ext cx="2915771" cy="3853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 (Headings)"/>
              </a:defRPr>
            </a:lvl1pPr>
            <a:lvl2pPr marL="457200" indent="0">
              <a:buNone/>
              <a:defRPr sz="1800">
                <a:latin typeface="Arial (Headings)"/>
              </a:defRPr>
            </a:lvl2pPr>
            <a:lvl3pPr marL="914400" indent="0">
              <a:buNone/>
              <a:defRPr sz="1800">
                <a:latin typeface="Arial (Headings)"/>
              </a:defRPr>
            </a:lvl3pPr>
            <a:lvl4pPr marL="1371600" indent="0">
              <a:buNone/>
              <a:defRPr sz="1800">
                <a:latin typeface="Arial (Headings)"/>
              </a:defRPr>
            </a:lvl4pPr>
            <a:lvl5pPr marL="1828800" indent="0">
              <a:buNone/>
              <a:defRPr sz="1800">
                <a:latin typeface="Arial (Headings)"/>
              </a:defRPr>
            </a:lvl5pPr>
          </a:lstStyle>
          <a:p>
            <a:pPr lvl="0"/>
            <a:r>
              <a:rPr lang="en-GB"/>
              <a:t>Insert month/year</a:t>
            </a:r>
          </a:p>
        </p:txBody>
      </p:sp>
    </p:spTree>
    <p:extLst>
      <p:ext uri="{BB962C8B-B14F-4D97-AF65-F5344CB8AC3E}">
        <p14:creationId xmlns:p14="http://schemas.microsoft.com/office/powerpoint/2010/main" val="2684202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1 -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43F70-A6A8-F54E-6229-2E338D1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AB2E4E-E7EF-C09E-6A6B-DB5A97C55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668F52E-1676-3881-DF3B-84A87C2B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27" y="1246299"/>
            <a:ext cx="11868346" cy="4815136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  <a:cs typeface="Arial" panose="020B0604020202020204" pitchFamily="34" charset="0"/>
              </a:defRPr>
            </a:lvl1pPr>
            <a:lvl2pPr>
              <a:defRPr>
                <a:latin typeface="Arial (Headings)"/>
                <a:cs typeface="Arial" panose="020B0604020202020204" pitchFamily="34" charset="0"/>
              </a:defRPr>
            </a:lvl2pPr>
            <a:lvl3pPr>
              <a:defRPr>
                <a:latin typeface="Arial (Headings)"/>
                <a:cs typeface="Arial" panose="020B0604020202020204" pitchFamily="34" charset="0"/>
              </a:defRPr>
            </a:lvl3pPr>
            <a:lvl4pPr>
              <a:defRPr>
                <a:latin typeface="Arial (Headings)"/>
                <a:cs typeface="Arial" panose="020B0604020202020204" pitchFamily="34" charset="0"/>
              </a:defRPr>
            </a:lvl4pPr>
            <a:lvl5pPr>
              <a:defRPr>
                <a:latin typeface="Arial (Headings)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388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1 -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42F9A52-5551-1876-1361-6CA222AD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CAFC64-0B11-9E0D-4174-B4A32DA38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9B126C-2D62-EF91-9B45-E170E151A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82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F76B5C-459C-431E-90ED-ED0655B098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328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2 -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D58E7-5385-8E75-BBEE-0BD755DC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95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3B9A6E-E244-3C1C-1213-4BB03A0BB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27" y="1246299"/>
            <a:ext cx="11868346" cy="4815136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  <a:cs typeface="Arial" panose="020B0604020202020204" pitchFamily="34" charset="0"/>
              </a:defRPr>
            </a:lvl1pPr>
            <a:lvl2pPr>
              <a:defRPr>
                <a:latin typeface="Arial (Headings)"/>
                <a:cs typeface="Arial" panose="020B0604020202020204" pitchFamily="34" charset="0"/>
              </a:defRPr>
            </a:lvl2pPr>
            <a:lvl3pPr>
              <a:defRPr>
                <a:latin typeface="Arial (Headings)"/>
                <a:cs typeface="Arial" panose="020B0604020202020204" pitchFamily="34" charset="0"/>
              </a:defRPr>
            </a:lvl3pPr>
            <a:lvl4pPr>
              <a:defRPr>
                <a:latin typeface="Arial (Headings)"/>
                <a:cs typeface="Arial" panose="020B0604020202020204" pitchFamily="34" charset="0"/>
              </a:defRPr>
            </a:lvl4pPr>
            <a:lvl5pPr>
              <a:defRPr>
                <a:latin typeface="Arial (Headings)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E73BBE-1C30-32F4-3429-B2ACD8EA1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915354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2 -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42F9A52-5551-1876-1361-6CA222AD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CAFC64-0B11-9E0D-4174-B4A32DA38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9B126C-2D62-EF91-9B45-E170E151A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82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F76B5C-459C-431E-90ED-ED0655B098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044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D58E7-5385-8E75-BBEE-0BD755DC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95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4D906-9DA9-539A-0775-13BB6AB629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4941" y="3186113"/>
            <a:ext cx="11662118" cy="14948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Arial (Headings)"/>
              </a:defRPr>
            </a:lvl1pPr>
          </a:lstStyle>
          <a:p>
            <a:r>
              <a:rPr lang="en-GB"/>
              <a:t>Insert closing </a:t>
            </a:r>
            <a:br>
              <a:rPr lang="en-GB"/>
            </a:br>
            <a:r>
              <a:rPr lang="en-GB"/>
              <a:t>words/contact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3139990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2B3F-A3AD-B37C-0A12-40999D39F2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7285" y="1969477"/>
            <a:ext cx="10649243" cy="15404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EF407-D9BF-A4AD-CE9B-55D168F4B4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7286" y="3602038"/>
            <a:ext cx="10400714" cy="7189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short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73F5B-BF99-86A3-8AEB-41927F80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4D6DB0-0440-13F1-A0BA-4C68408EB3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285" y="4975506"/>
            <a:ext cx="2915771" cy="3853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 (Headings)"/>
              </a:defRPr>
            </a:lvl1pPr>
            <a:lvl2pPr marL="457200" indent="0">
              <a:buNone/>
              <a:defRPr sz="1800">
                <a:latin typeface="Arial (Headings)"/>
              </a:defRPr>
            </a:lvl2pPr>
            <a:lvl3pPr marL="914400" indent="0">
              <a:buNone/>
              <a:defRPr sz="1800">
                <a:latin typeface="Arial (Headings)"/>
              </a:defRPr>
            </a:lvl3pPr>
            <a:lvl4pPr marL="1371600" indent="0">
              <a:buNone/>
              <a:defRPr sz="1800">
                <a:latin typeface="Arial (Headings)"/>
              </a:defRPr>
            </a:lvl4pPr>
            <a:lvl5pPr marL="1828800" indent="0">
              <a:buNone/>
              <a:defRPr sz="1800">
                <a:latin typeface="Arial (Headings)"/>
              </a:defRPr>
            </a:lvl5pPr>
          </a:lstStyle>
          <a:p>
            <a:pPr lvl="0"/>
            <a:r>
              <a:rPr lang="en-GB"/>
              <a:t>Insert month/year</a:t>
            </a:r>
          </a:p>
        </p:txBody>
      </p:sp>
    </p:spTree>
    <p:extLst>
      <p:ext uri="{BB962C8B-B14F-4D97-AF65-F5344CB8AC3E}">
        <p14:creationId xmlns:p14="http://schemas.microsoft.com/office/powerpoint/2010/main" val="162106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1 -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15D7A-F083-E973-E922-DE2529D9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27" y="1246299"/>
            <a:ext cx="11868346" cy="4815136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  <a:cs typeface="Arial" panose="020B0604020202020204" pitchFamily="34" charset="0"/>
              </a:defRPr>
            </a:lvl1pPr>
            <a:lvl2pPr>
              <a:defRPr>
                <a:latin typeface="Arial (Headings)"/>
                <a:cs typeface="Arial" panose="020B0604020202020204" pitchFamily="34" charset="0"/>
              </a:defRPr>
            </a:lvl2pPr>
            <a:lvl3pPr>
              <a:defRPr>
                <a:latin typeface="Arial (Headings)"/>
                <a:cs typeface="Arial" panose="020B0604020202020204" pitchFamily="34" charset="0"/>
              </a:defRPr>
            </a:lvl3pPr>
            <a:lvl4pPr>
              <a:defRPr>
                <a:latin typeface="Arial (Headings)"/>
                <a:cs typeface="Arial" panose="020B0604020202020204" pitchFamily="34" charset="0"/>
              </a:defRPr>
            </a:lvl4pPr>
            <a:lvl5pPr>
              <a:defRPr>
                <a:latin typeface="Arial (Headings)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43F70-A6A8-F54E-6229-2E338D1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AB2E4E-E7EF-C09E-6A6B-DB5A97C55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176373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1 -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43F70-A6A8-F54E-6229-2E338D1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AB2E4E-E7EF-C09E-6A6B-DB5A97C55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668F52E-1676-3881-DF3B-84A87C2B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27" y="1246299"/>
            <a:ext cx="11868346" cy="4815136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  <a:cs typeface="Arial" panose="020B0604020202020204" pitchFamily="34" charset="0"/>
              </a:defRPr>
            </a:lvl1pPr>
            <a:lvl2pPr>
              <a:defRPr>
                <a:latin typeface="Arial (Headings)"/>
                <a:cs typeface="Arial" panose="020B0604020202020204" pitchFamily="34" charset="0"/>
              </a:defRPr>
            </a:lvl2pPr>
            <a:lvl3pPr>
              <a:defRPr>
                <a:latin typeface="Arial (Headings)"/>
                <a:cs typeface="Arial" panose="020B0604020202020204" pitchFamily="34" charset="0"/>
              </a:defRPr>
            </a:lvl3pPr>
            <a:lvl4pPr>
              <a:defRPr>
                <a:latin typeface="Arial (Headings)"/>
                <a:cs typeface="Arial" panose="020B0604020202020204" pitchFamily="34" charset="0"/>
              </a:defRPr>
            </a:lvl4pPr>
            <a:lvl5pPr>
              <a:defRPr>
                <a:latin typeface="Arial (Headings)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3255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1 -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42F9A52-5551-1876-1361-6CA222AD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CAFC64-0B11-9E0D-4174-B4A32DA38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9B126C-2D62-EF91-9B45-E170E151A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82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F76B5C-459C-431E-90ED-ED0655B098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165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2 -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43F70-A6A8-F54E-6229-2E338D1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AB2E4E-E7EF-C09E-6A6B-DB5A97C55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668F52E-1676-3881-DF3B-84A87C2B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27" y="1246299"/>
            <a:ext cx="11868346" cy="4815136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  <a:cs typeface="Arial" panose="020B0604020202020204" pitchFamily="34" charset="0"/>
              </a:defRPr>
            </a:lvl1pPr>
            <a:lvl2pPr>
              <a:defRPr>
                <a:latin typeface="Arial (Headings)"/>
                <a:cs typeface="Arial" panose="020B0604020202020204" pitchFamily="34" charset="0"/>
              </a:defRPr>
            </a:lvl2pPr>
            <a:lvl3pPr>
              <a:defRPr>
                <a:latin typeface="Arial (Headings)"/>
                <a:cs typeface="Arial" panose="020B0604020202020204" pitchFamily="34" charset="0"/>
              </a:defRPr>
            </a:lvl3pPr>
            <a:lvl4pPr>
              <a:defRPr>
                <a:latin typeface="Arial (Headings)"/>
                <a:cs typeface="Arial" panose="020B0604020202020204" pitchFamily="34" charset="0"/>
              </a:defRPr>
            </a:lvl4pPr>
            <a:lvl5pPr>
              <a:defRPr>
                <a:latin typeface="Arial (Headings)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5379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2 -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42F9A52-5551-1876-1361-6CA222AD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CAFC64-0B11-9E0D-4174-B4A32DA38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9B126C-2D62-EF91-9B45-E170E151A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82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F76B5C-459C-431E-90ED-ED0655B098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7092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73F5B-BF99-86A3-8AEB-41927F80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E9EB4A-7AEA-8472-838F-108D227F7E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4941" y="3186113"/>
            <a:ext cx="11662118" cy="14948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Arial (Headings)"/>
              </a:defRPr>
            </a:lvl1pPr>
          </a:lstStyle>
          <a:p>
            <a:r>
              <a:rPr lang="en-GB"/>
              <a:t>Insert closing </a:t>
            </a:r>
            <a:br>
              <a:rPr lang="en-GB"/>
            </a:br>
            <a:r>
              <a:rPr lang="en-GB"/>
              <a:t>words/contact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238921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1 -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43F70-A6A8-F54E-6229-2E338D1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AB2E4E-E7EF-C09E-6A6B-DB5A97C55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9C0CFF0-06DB-5AF9-7B74-B871CFF2F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82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36F457-8F93-02B0-7893-5AC7349A456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44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2 -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43F70-A6A8-F54E-6229-2E338D1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AB2E4E-E7EF-C09E-6A6B-DB5A97C55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59B4089-02B4-4619-0396-43FB3CF07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27" y="1246299"/>
            <a:ext cx="11868346" cy="4815136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  <a:cs typeface="Arial" panose="020B0604020202020204" pitchFamily="34" charset="0"/>
              </a:defRPr>
            </a:lvl1pPr>
            <a:lvl2pPr>
              <a:defRPr>
                <a:latin typeface="Arial (Headings)"/>
                <a:cs typeface="Arial" panose="020B0604020202020204" pitchFamily="34" charset="0"/>
              </a:defRPr>
            </a:lvl2pPr>
            <a:lvl3pPr>
              <a:defRPr>
                <a:latin typeface="Arial (Headings)"/>
                <a:cs typeface="Arial" panose="020B0604020202020204" pitchFamily="34" charset="0"/>
              </a:defRPr>
            </a:lvl3pPr>
            <a:lvl4pPr>
              <a:defRPr>
                <a:latin typeface="Arial (Headings)"/>
                <a:cs typeface="Arial" panose="020B0604020202020204" pitchFamily="34" charset="0"/>
              </a:defRPr>
            </a:lvl4pPr>
            <a:lvl5pPr>
              <a:defRPr>
                <a:latin typeface="Arial (Headings)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274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2 -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43F70-A6A8-F54E-6229-2E338D1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AB2E4E-E7EF-C09E-6A6B-DB5A97C55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692980-BDB3-D40B-FD05-A437DEFAD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82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FE67D6-B5B4-DB72-9276-3CC53A6E9A0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413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D58E7-5385-8E75-BBEE-0BD755DC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95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685D5-A7BA-287E-C729-54188A9414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4941" y="3186113"/>
            <a:ext cx="11662118" cy="14948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Arial (Headings)"/>
              </a:defRPr>
            </a:lvl1pPr>
          </a:lstStyle>
          <a:p>
            <a:r>
              <a:rPr lang="en-GB"/>
              <a:t>Insert closing </a:t>
            </a:r>
            <a:br>
              <a:rPr lang="en-GB"/>
            </a:br>
            <a:r>
              <a:rPr lang="en-GB"/>
              <a:t>words/contact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386606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2B3F-A3AD-B37C-0A12-40999D39F2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7285" y="1969477"/>
            <a:ext cx="10649243" cy="15404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EF407-D9BF-A4AD-CE9B-55D168F4B4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7286" y="3602038"/>
            <a:ext cx="10400714" cy="7189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short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73F5B-BF99-86A3-8AEB-41927F80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4D6DB0-0440-13F1-A0BA-4C68408EB3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285" y="4975506"/>
            <a:ext cx="2915771" cy="3853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 (Headings)"/>
              </a:defRPr>
            </a:lvl1pPr>
            <a:lvl2pPr marL="457200" indent="0">
              <a:buNone/>
              <a:defRPr sz="1800">
                <a:latin typeface="Arial (Headings)"/>
              </a:defRPr>
            </a:lvl2pPr>
            <a:lvl3pPr marL="914400" indent="0">
              <a:buNone/>
              <a:defRPr sz="1800">
                <a:latin typeface="Arial (Headings)"/>
              </a:defRPr>
            </a:lvl3pPr>
            <a:lvl4pPr marL="1371600" indent="0">
              <a:buNone/>
              <a:defRPr sz="1800">
                <a:latin typeface="Arial (Headings)"/>
              </a:defRPr>
            </a:lvl4pPr>
            <a:lvl5pPr marL="1828800" indent="0">
              <a:buNone/>
              <a:defRPr sz="1800">
                <a:latin typeface="Arial (Headings)"/>
              </a:defRPr>
            </a:lvl5pPr>
          </a:lstStyle>
          <a:p>
            <a:pPr lvl="0"/>
            <a:r>
              <a:rPr lang="en-GB"/>
              <a:t>Insert month/year</a:t>
            </a:r>
          </a:p>
        </p:txBody>
      </p:sp>
    </p:spTree>
    <p:extLst>
      <p:ext uri="{BB962C8B-B14F-4D97-AF65-F5344CB8AC3E}">
        <p14:creationId xmlns:p14="http://schemas.microsoft.com/office/powerpoint/2010/main" val="178659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 -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43F70-A6A8-F54E-6229-2E338D1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AB2E4E-E7EF-C09E-6A6B-DB5A97C55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668F52E-1676-3881-DF3B-84A87C2B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27" y="1246299"/>
            <a:ext cx="11868346" cy="4815136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  <a:cs typeface="Arial" panose="020B0604020202020204" pitchFamily="34" charset="0"/>
              </a:defRPr>
            </a:lvl1pPr>
            <a:lvl2pPr>
              <a:defRPr>
                <a:latin typeface="Arial (Headings)"/>
                <a:cs typeface="Arial" panose="020B0604020202020204" pitchFamily="34" charset="0"/>
              </a:defRPr>
            </a:lvl2pPr>
            <a:lvl3pPr>
              <a:defRPr>
                <a:latin typeface="Arial (Headings)"/>
                <a:cs typeface="Arial" panose="020B0604020202020204" pitchFamily="34" charset="0"/>
              </a:defRPr>
            </a:lvl3pPr>
            <a:lvl4pPr>
              <a:defRPr>
                <a:latin typeface="Arial (Headings)"/>
                <a:cs typeface="Arial" panose="020B0604020202020204" pitchFamily="34" charset="0"/>
              </a:defRPr>
            </a:lvl4pPr>
            <a:lvl5pPr>
              <a:defRPr>
                <a:latin typeface="Arial (Headings)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9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 -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42F9A52-5551-1876-1361-6CA222AD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400" y="626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CAFC64-0B11-9E0D-4174-B4A32DA38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369" y="94268"/>
            <a:ext cx="8472594" cy="7918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(Headings)"/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9B126C-2D62-EF91-9B45-E170E151A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82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F76B5C-459C-431E-90ED-ED0655B098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246299"/>
            <a:ext cx="5804792" cy="4659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81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87DF24F-FC3C-1B81-7FD1-CF0FEA5E0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9944" y="62355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A5C1BA5-16A8-4094-9C1A-9B6CB0D687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29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free-breakfast-clubs-guidance-for-schools-and-trust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reakfastblueprint.blob.core.windows.net/v3blueprint/260123NSBPwebinarSPAP.pdf" TargetMode="External"/><Relationship Id="rId3" Type="http://schemas.openxmlformats.org/officeDocument/2006/relationships/hyperlink" Target="https://breakfastblueprint.blob.core.windows.net/v3blueprint/FBCsWhatYouNeedToKnowSpecialAPNSBP.pdf" TargetMode="External"/><Relationship Id="rId7" Type="http://schemas.openxmlformats.org/officeDocument/2006/relationships/hyperlink" Target="https://youtu.be/6oMTzMSDSVU" TargetMode="External"/><Relationship Id="rId2" Type="http://schemas.openxmlformats.org/officeDocument/2006/relationships/hyperlink" Target="https://breakfastblueprint.blob.core.windows.net/v3blueprint/FBCsWhatYouNeedToKnowMainstream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reakfastblueprint.blob.core.windows.net/v3blueprint/260122NSBPwebinarMAINSTREAM.pdf" TargetMode="External"/><Relationship Id="rId5" Type="http://schemas.openxmlformats.org/officeDocument/2006/relationships/hyperlink" Target="https://youtu.be/GxHJEeKWRxg" TargetMode="External"/><Relationship Id="rId4" Type="http://schemas.openxmlformats.org/officeDocument/2006/relationships/hyperlink" Target="https://breakfastblueprint.blob.core.windows.net/v3blueprint/FBCsNSBPFAQ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7493-93F8-E176-BAE7-9C45DB3A6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770" y="2050309"/>
            <a:ext cx="7825837" cy="1540486"/>
          </a:xfrm>
        </p:spPr>
        <p:txBody>
          <a:bodyPr>
            <a:noAutofit/>
          </a:bodyPr>
          <a:lstStyle/>
          <a:p>
            <a:r>
              <a:rPr lang="en-GB" sz="4200" b="1" dirty="0"/>
              <a:t>Transition resources for schools on the National School Breakfast Programme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C4938-691F-0BAD-7C95-9AADB79BF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284" y="3805999"/>
            <a:ext cx="7825836" cy="718950"/>
          </a:xfrm>
        </p:spPr>
        <p:txBody>
          <a:bodyPr/>
          <a:lstStyle/>
          <a:p>
            <a:r>
              <a:rPr lang="en-GB" dirty="0"/>
              <a:t>Access specific resources for schools on the NSBP transitioning to the free breakfast clubs programme, starting from September 2026</a:t>
            </a:r>
          </a:p>
        </p:txBody>
      </p:sp>
      <p:sp>
        <p:nvSpPr>
          <p:cNvPr id="6" name="Text Placeholder 4">
            <a:hlinkClick r:id="rId2"/>
            <a:extLst>
              <a:ext uri="{FF2B5EF4-FFF2-40B4-BE49-F238E27FC236}">
                <a16:creationId xmlns:a16="http://schemas.microsoft.com/office/drawing/2014/main" id="{2E506FAF-A037-A243-7BA7-09C6E583ADEC}"/>
              </a:ext>
            </a:extLst>
          </p:cNvPr>
          <p:cNvSpPr txBox="1">
            <a:spLocks/>
          </p:cNvSpPr>
          <p:nvPr/>
        </p:nvSpPr>
        <p:spPr>
          <a:xfrm>
            <a:off x="267284" y="5459104"/>
            <a:ext cx="5828715" cy="4776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(Headings)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(Headings)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(Headings)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(Headings)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(Headings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Headings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08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6463F1-03D6-F24E-C609-F0476BED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for NSBP schools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E04AC6-AEDB-27D4-7D86-8DF56C11B1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278281"/>
              </p:ext>
            </p:extLst>
          </p:nvPr>
        </p:nvGraphicFramePr>
        <p:xfrm>
          <a:off x="204333" y="1153237"/>
          <a:ext cx="11783333" cy="543885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959370">
                  <a:extLst>
                    <a:ext uri="{9D8B030D-6E8A-4147-A177-3AD203B41FA5}">
                      <a16:colId xmlns:a16="http://schemas.microsoft.com/office/drawing/2014/main" val="3412172155"/>
                    </a:ext>
                  </a:extLst>
                </a:gridCol>
                <a:gridCol w="6823963">
                  <a:extLst>
                    <a:ext uri="{9D8B030D-6E8A-4147-A177-3AD203B41FA5}">
                      <a16:colId xmlns:a16="http://schemas.microsoft.com/office/drawing/2014/main" val="1437942412"/>
                    </a:ext>
                  </a:extLst>
                </a:gridCol>
              </a:tblGrid>
              <a:tr h="36315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does this resource include?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305506"/>
                  </a:ext>
                </a:extLst>
              </a:tr>
              <a:tr h="119564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What you need to know – mainstream schools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resource provides a quick-read summary of the free breakfast clubs programme and key information about the transition from NSBP to free breakfast clubs for mainstream schools.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74961"/>
                  </a:ext>
                </a:extLst>
              </a:tr>
              <a:tr h="119564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What you need to know – special and AP schools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resource provides a quick-read summary of the free breakfast clubs programme and key information about the transition from NSBP to free breakfast clubs for special and AP schools.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138432"/>
                  </a:ext>
                </a:extLst>
              </a:tr>
              <a:tr h="642513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Frequently Asked Questions for NSBP schools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resource sets out answers to frequently asked questions from NSBP schools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436274"/>
                  </a:ext>
                </a:extLst>
              </a:tr>
              <a:tr h="203928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Transitioning from NSBP to free breakfast clubs webinars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Recording for mainstream schools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Slides for mainstream webinar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Recording for special and AP schools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Slides for special and AP webinar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held a webinar to give schools key information about the transition from NSBP to free breakfast clubs. You can view the slides and access the recordings.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953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3573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C44626C6A7E54B9B22B6D7AE0BFD41" ma:contentTypeVersion="14" ma:contentTypeDescription="Create a new document." ma:contentTypeScope="" ma:versionID="15233edbb39a0f5089adec4908471edf">
  <xsd:schema xmlns:xsd="http://www.w3.org/2001/XMLSchema" xmlns:xs="http://www.w3.org/2001/XMLSchema" xmlns:p="http://schemas.microsoft.com/office/2006/metadata/properties" xmlns:ns2="2211af50-aac1-4137-9545-dda8ca29a8b3" xmlns:ns3="1266df65-690b-4b6d-8cfa-744e86cbef27" targetNamespace="http://schemas.microsoft.com/office/2006/metadata/properties" ma:root="true" ma:fieldsID="59c10fc3d8607ddb6e8bf1f283c0438c" ns2:_="" ns3:_="">
    <xsd:import namespace="2211af50-aac1-4137-9545-dda8ca29a8b3"/>
    <xsd:import namespace="1266df65-690b-4b6d-8cfa-744e86cbef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1af50-aac1-4137-9545-dda8ca29a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c07c698-60f5-424f-b9af-f4c59398b5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6df65-690b-4b6d-8cfa-744e86cbef2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5e7d43b-4dea-46c9-9b4d-dc2d819376de}" ma:internalName="TaxCatchAll" ma:showField="CatchAllData" ma:web="1266df65-690b-4b6d-8cfa-744e86cbef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11af50-aac1-4137-9545-dda8ca29a8b3">
      <Terms xmlns="http://schemas.microsoft.com/office/infopath/2007/PartnerControls"/>
    </lcf76f155ced4ddcb4097134ff3c332f>
    <TaxCatchAll xmlns="1266df65-690b-4b6d-8cfa-744e86cbef27" xsi:nil="true"/>
  </documentManagement>
</p:properties>
</file>

<file path=customXml/itemProps1.xml><?xml version="1.0" encoding="utf-8"?>
<ds:datastoreItem xmlns:ds="http://schemas.openxmlformats.org/officeDocument/2006/customXml" ds:itemID="{1B2231C6-FE78-4770-9F5B-AE994A721E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EE0D98-7C31-492B-9D18-EC6F7E66BD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11af50-aac1-4137-9545-dda8ca29a8b3"/>
    <ds:schemaRef ds:uri="1266df65-690b-4b6d-8cfa-744e86cbef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58FE0E-3B1F-406E-BAF5-A8E2C49019D4}">
  <ds:schemaRefs>
    <ds:schemaRef ds:uri="http://purl.org/dc/elements/1.1/"/>
    <ds:schemaRef ds:uri="2211af50-aac1-4137-9545-dda8ca29a8b3"/>
    <ds:schemaRef ds:uri="http://schemas.microsoft.com/office/infopath/2007/PartnerControls"/>
    <ds:schemaRef ds:uri="http://schemas.microsoft.com/office/2006/documentManagement/types"/>
    <ds:schemaRef ds:uri="1266df65-690b-4b6d-8cfa-744e86cbef27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192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Arial (Headings)</vt:lpstr>
      <vt:lpstr>1_Office Theme</vt:lpstr>
      <vt:lpstr>Transition resources for schools on the National School Breakfast Programme</vt:lpstr>
      <vt:lpstr>Resources for NSBP schools</vt:lpstr>
    </vt:vector>
  </TitlesOfParts>
  <Company>Department for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BARCLAY, Bex</dc:creator>
  <cp:lastModifiedBy>BARCLAY, Bex</cp:lastModifiedBy>
  <cp:revision>2</cp:revision>
  <dcterms:created xsi:type="dcterms:W3CDTF">2026-01-26T09:38:04Z</dcterms:created>
  <dcterms:modified xsi:type="dcterms:W3CDTF">2026-01-28T16:29:21Z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0x01010062C44626C6A7E54B9B22B6D7AE0BFD41</vt:lpwstr>
  </property>
  <property fmtid="{D5CDD505-2E9C-101B-9397-08002B2CF9AE}" pid="3" name="MediaServiceImageTags">
    <vt:lpwstr/>
  </property>
</Properties>
</file>